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463" r:id="rId2"/>
    <p:sldId id="472" r:id="rId3"/>
    <p:sldId id="473" r:id="rId4"/>
    <p:sldId id="474" r:id="rId5"/>
    <p:sldId id="475" r:id="rId6"/>
    <p:sldId id="476" r:id="rId7"/>
    <p:sldId id="477" r:id="rId8"/>
    <p:sldId id="47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ED609-9FC4-4A5C-82E2-C1AC3DEA768E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1753A-C05B-44C3-8CB4-0FCC33CDC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1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1.2.2022.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1.2.2022.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1.2.2022.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e-sfera.hr/dodatni-digitalni-sadrzaji/b1c99a1d-9ff7-4b41-b9d0-53bd4db021c2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s://www.e-sfera.hr/dodatni-digitalni-sadrzaji/b1c99a1d-9ff7-4b41-b9d0-53bd4db021c2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b1c99a1d-9ff7-4b41-b9d0-53bd4db021c2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6015362" cy="132556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2800" dirty="0"/>
              <a:t>Unit </a:t>
            </a:r>
            <a:r>
              <a:rPr lang="hr-HR" sz="2800" dirty="0"/>
              <a:t>4</a:t>
            </a:r>
            <a:r>
              <a:rPr lang="en-US" sz="2800" dirty="0"/>
              <a:t>:</a:t>
            </a:r>
            <a:r>
              <a:rPr lang="hr-HR" sz="2800" dirty="0"/>
              <a:t> Project 4</a:t>
            </a:r>
            <a:br>
              <a:rPr lang="en-US" sz="2800" dirty="0"/>
            </a:br>
            <a:br>
              <a:rPr lang="en-US" sz="2800" dirty="0"/>
            </a:br>
            <a:r>
              <a:rPr lang="hr-HR" sz="2800" dirty="0" err="1"/>
              <a:t>The</a:t>
            </a:r>
            <a:r>
              <a:rPr lang="hr-HR" sz="2800" dirty="0"/>
              <a:t> most </a:t>
            </a:r>
            <a:r>
              <a:rPr lang="hr-HR" sz="2800" dirty="0" err="1"/>
              <a:t>instagrammable</a:t>
            </a:r>
            <a:r>
              <a:rPr lang="hr-HR" sz="2800" dirty="0"/>
              <a:t> </a:t>
            </a:r>
            <a:r>
              <a:rPr lang="hr-HR" sz="2800" dirty="0" err="1"/>
              <a:t>places</a:t>
            </a:r>
            <a:r>
              <a:rPr lang="hr-HR" sz="2800" dirty="0"/>
              <a:t> </a:t>
            </a:r>
            <a:r>
              <a:rPr lang="hr-HR" sz="2800" dirty="0" err="1"/>
              <a:t>in</a:t>
            </a:r>
            <a:r>
              <a:rPr lang="hr-HR" sz="2800" dirty="0"/>
              <a:t> </a:t>
            </a:r>
            <a:r>
              <a:rPr lang="hr-HR" sz="2800" dirty="0" err="1"/>
              <a:t>my</a:t>
            </a:r>
            <a:r>
              <a:rPr lang="hr-HR" sz="2800" dirty="0"/>
              <a:t> </a:t>
            </a:r>
            <a:r>
              <a:rPr lang="hr-HR" sz="2800" dirty="0" err="1"/>
              <a:t>town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381871" cy="3399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</a:t>
            </a:r>
            <a:r>
              <a:rPr kumimoji="0" lang="hr-HR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ekciji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izložiti prezentaciju o uličnoj i javnoj umjetnosti u svom gradu.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1493D8-AF2E-45E6-B019-0629E16970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198" y="2800418"/>
            <a:ext cx="2428785" cy="31752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EA20E-34EB-44B9-BBE6-04CD9817E1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0128" y="2892517"/>
            <a:ext cx="2529855" cy="330741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74867-57BC-4F7C-AD70-950D32DE5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0787" y="1062146"/>
            <a:ext cx="5761607" cy="3527609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books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76</a:t>
            </a:r>
          </a:p>
          <a:p>
            <a:r>
              <a:rPr lang="hr-HR" dirty="0" err="1"/>
              <a:t>Task</a:t>
            </a:r>
            <a:r>
              <a:rPr lang="hr-HR" dirty="0"/>
              <a:t> 1: Do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like</a:t>
            </a:r>
            <a:r>
              <a:rPr lang="hr-HR" dirty="0"/>
              <a:t> </a:t>
            </a:r>
            <a:r>
              <a:rPr lang="hr-HR" dirty="0" err="1"/>
              <a:t>taking</a:t>
            </a:r>
            <a:r>
              <a:rPr lang="hr-HR" dirty="0"/>
              <a:t> </a:t>
            </a:r>
            <a:r>
              <a:rPr lang="hr-HR" dirty="0" err="1"/>
              <a:t>photos</a:t>
            </a:r>
            <a:r>
              <a:rPr lang="hr-HR" dirty="0"/>
              <a:t>? Do </a:t>
            </a:r>
            <a:r>
              <a:rPr lang="hr-HR" dirty="0" err="1"/>
              <a:t>you</a:t>
            </a:r>
            <a:r>
              <a:rPr lang="hr-HR" dirty="0"/>
              <a:t> use some </a:t>
            </a:r>
            <a:r>
              <a:rPr lang="hr-HR" dirty="0" err="1"/>
              <a:t>tricks</a:t>
            </a:r>
            <a:r>
              <a:rPr lang="hr-HR" dirty="0"/>
              <a:t> </a:t>
            </a:r>
            <a:r>
              <a:rPr lang="hr-HR" dirty="0" err="1"/>
              <a:t>or</a:t>
            </a:r>
            <a:r>
              <a:rPr lang="hr-HR" dirty="0"/>
              <a:t> </a:t>
            </a:r>
            <a:r>
              <a:rPr lang="hr-HR" dirty="0" err="1"/>
              <a:t>filters</a:t>
            </a:r>
            <a:r>
              <a:rPr lang="hr-HR" dirty="0"/>
              <a:t> to </a:t>
            </a:r>
            <a:r>
              <a:rPr lang="hr-HR" dirty="0" err="1"/>
              <a:t>improve</a:t>
            </a:r>
            <a:r>
              <a:rPr lang="hr-HR" dirty="0"/>
              <a:t>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photos</a:t>
            </a:r>
            <a:r>
              <a:rPr lang="hr-HR" dirty="0"/>
              <a:t>? Do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publish</a:t>
            </a:r>
            <a:r>
              <a:rPr lang="hr-HR" dirty="0"/>
              <a:t> </a:t>
            </a:r>
            <a:r>
              <a:rPr lang="hr-HR" dirty="0" err="1"/>
              <a:t>them</a:t>
            </a:r>
            <a:r>
              <a:rPr lang="hr-HR" dirty="0"/>
              <a:t> on </a:t>
            </a:r>
            <a:r>
              <a:rPr lang="hr-HR" dirty="0" err="1"/>
              <a:t>social</a:t>
            </a:r>
            <a:r>
              <a:rPr lang="hr-HR" dirty="0"/>
              <a:t> </a:t>
            </a:r>
            <a:r>
              <a:rPr lang="hr-HR" dirty="0" err="1"/>
              <a:t>media</a:t>
            </a:r>
            <a:r>
              <a:rPr lang="hr-HR" dirty="0"/>
              <a:t>?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Voliš li se fotografirati? Koristiš li pri tome filtere? Objavljuješ li slike na društvenim mrežama?</a:t>
            </a:r>
            <a:endParaRPr lang="hr-HR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BE9324-F31B-41CC-97BA-C978B45CD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240785" cy="685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68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AA2D2-6676-4F3C-AA5C-279C8C416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1909" y="230818"/>
            <a:ext cx="6001306" cy="2405849"/>
          </a:xfrm>
        </p:spPr>
        <p:txBody>
          <a:bodyPr>
            <a:normAutofit fontScale="77500" lnSpcReduction="20000"/>
          </a:bodyPr>
          <a:lstStyle/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Look</a:t>
            </a:r>
            <a:r>
              <a:rPr lang="hr-HR" dirty="0"/>
              <a:t> at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photos</a:t>
            </a:r>
            <a:r>
              <a:rPr lang="hr-HR" dirty="0"/>
              <a:t>. </a:t>
            </a:r>
            <a:r>
              <a:rPr lang="hr-HR" dirty="0" err="1"/>
              <a:t>Where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Kylie </a:t>
            </a:r>
            <a:r>
              <a:rPr lang="hr-HR" dirty="0" err="1"/>
              <a:t>from</a:t>
            </a:r>
            <a:r>
              <a:rPr lang="hr-HR" dirty="0"/>
              <a:t>?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Promotri slike. Odakle dolazi Kylie?</a:t>
            </a:r>
          </a:p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Listen</a:t>
            </a:r>
            <a:r>
              <a:rPr lang="hr-HR" dirty="0"/>
              <a:t> to </a:t>
            </a:r>
            <a:r>
              <a:rPr lang="hr-HR" dirty="0" err="1"/>
              <a:t>Kylie’s</a:t>
            </a:r>
            <a:r>
              <a:rPr lang="hr-HR" dirty="0"/>
              <a:t> </a:t>
            </a:r>
            <a:r>
              <a:rPr lang="hr-HR" dirty="0" err="1"/>
              <a:t>presentation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put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slides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correct</a:t>
            </a:r>
            <a:r>
              <a:rPr lang="hr-HR" dirty="0"/>
              <a:t> </a:t>
            </a:r>
            <a:r>
              <a:rPr lang="hr-HR" dirty="0" err="1"/>
              <a:t>order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Poslušaj </a:t>
            </a:r>
            <a:r>
              <a:rPr lang="hr-HR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Kylienu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prezentaciju na e-sferi i poredaj slajdove brojevima od 1 do 10. </a:t>
            </a:r>
          </a:p>
          <a:p>
            <a:pPr marL="0" indent="0">
              <a:buNone/>
            </a:pP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https://www.e-sfera.hr/dodatni-digitalni-sadrzaji/b1c99a1d-9ff7-4b41-b9d0-53bd4db021c2/</a:t>
            </a:r>
            <a:endParaRPr lang="hr-HR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hr-HR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1CA450-B974-46AA-B1BF-D5A1B650E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02"/>
            <a:ext cx="5243014" cy="68524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92141E-9388-4499-AEE7-DFBF346D0F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938" b="41652"/>
          <a:stretch/>
        </p:blipFill>
        <p:spPr>
          <a:xfrm>
            <a:off x="5602015" y="2872458"/>
            <a:ext cx="5699260" cy="390511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951D94CC-313C-497A-9613-A5B24FC5631F}"/>
              </a:ext>
            </a:extLst>
          </p:cNvPr>
          <p:cNvSpPr/>
          <p:nvPr/>
        </p:nvSpPr>
        <p:spPr>
          <a:xfrm>
            <a:off x="8318377" y="3666478"/>
            <a:ext cx="1669002" cy="11363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C9CC381-5C56-4E3E-85CC-607DDF5D9366}"/>
              </a:ext>
            </a:extLst>
          </p:cNvPr>
          <p:cNvSpPr/>
          <p:nvPr/>
        </p:nvSpPr>
        <p:spPr>
          <a:xfrm>
            <a:off x="6393402" y="5948038"/>
            <a:ext cx="1669002" cy="3654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EF7A73-B5D5-4998-A36F-702BF8BB8B71}"/>
              </a:ext>
            </a:extLst>
          </p:cNvPr>
          <p:cNvSpPr txBox="1"/>
          <p:nvPr/>
        </p:nvSpPr>
        <p:spPr>
          <a:xfrm>
            <a:off x="531724" y="3059668"/>
            <a:ext cx="359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3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443631-F84A-455F-B540-887AB7532E40}"/>
              </a:ext>
            </a:extLst>
          </p:cNvPr>
          <p:cNvSpPr txBox="1"/>
          <p:nvPr/>
        </p:nvSpPr>
        <p:spPr>
          <a:xfrm>
            <a:off x="10388355" y="6202700"/>
            <a:ext cx="359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2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760BC0-C0B5-41AB-878A-343BF4716B3C}"/>
              </a:ext>
            </a:extLst>
          </p:cNvPr>
          <p:cNvSpPr txBox="1"/>
          <p:nvPr/>
        </p:nvSpPr>
        <p:spPr>
          <a:xfrm>
            <a:off x="4353018" y="5160885"/>
            <a:ext cx="359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4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B00D37-DEF5-41BA-AC72-04EA9F4CE5A9}"/>
              </a:ext>
            </a:extLst>
          </p:cNvPr>
          <p:cNvSpPr txBox="1"/>
          <p:nvPr/>
        </p:nvSpPr>
        <p:spPr>
          <a:xfrm>
            <a:off x="6547825" y="2992512"/>
            <a:ext cx="359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5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217256-926E-40C2-B2F1-E78CC5BDD749}"/>
              </a:ext>
            </a:extLst>
          </p:cNvPr>
          <p:cNvSpPr txBox="1"/>
          <p:nvPr/>
        </p:nvSpPr>
        <p:spPr>
          <a:xfrm>
            <a:off x="8035304" y="6202700"/>
            <a:ext cx="359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1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6D1F3B-7780-457C-B73D-A41B6E57DB63}"/>
              </a:ext>
            </a:extLst>
          </p:cNvPr>
          <p:cNvSpPr txBox="1"/>
          <p:nvPr/>
        </p:nvSpPr>
        <p:spPr>
          <a:xfrm>
            <a:off x="4353017" y="5640110"/>
            <a:ext cx="359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9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819CFE-8DC2-4199-B262-A3AF1D15E886}"/>
              </a:ext>
            </a:extLst>
          </p:cNvPr>
          <p:cNvSpPr txBox="1"/>
          <p:nvPr/>
        </p:nvSpPr>
        <p:spPr>
          <a:xfrm>
            <a:off x="10029354" y="4671251"/>
            <a:ext cx="359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8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EBBDF0-E54C-4A7A-A646-A846973412C4}"/>
              </a:ext>
            </a:extLst>
          </p:cNvPr>
          <p:cNvSpPr txBox="1"/>
          <p:nvPr/>
        </p:nvSpPr>
        <p:spPr>
          <a:xfrm>
            <a:off x="9519823" y="3030984"/>
            <a:ext cx="359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7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FB1B25B-7661-467E-8ED7-58D80F533A37}"/>
              </a:ext>
            </a:extLst>
          </p:cNvPr>
          <p:cNvSpPr txBox="1"/>
          <p:nvPr/>
        </p:nvSpPr>
        <p:spPr>
          <a:xfrm>
            <a:off x="4353017" y="3030984"/>
            <a:ext cx="359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6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A0E876-2F6C-467C-A416-0B615209543C}"/>
              </a:ext>
            </a:extLst>
          </p:cNvPr>
          <p:cNvSpPr txBox="1"/>
          <p:nvPr/>
        </p:nvSpPr>
        <p:spPr>
          <a:xfrm>
            <a:off x="6934942" y="4671251"/>
            <a:ext cx="470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10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92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B343C6-04A7-47FA-86F6-758A8388D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6096" y="334176"/>
            <a:ext cx="5601811" cy="2426779"/>
          </a:xfrm>
        </p:spPr>
        <p:txBody>
          <a:bodyPr>
            <a:normAutofit fontScale="92500" lnSpcReduction="20000"/>
          </a:bodyPr>
          <a:lstStyle/>
          <a:p>
            <a:r>
              <a:rPr lang="hr-HR" dirty="0" err="1"/>
              <a:t>Task</a:t>
            </a:r>
            <a:r>
              <a:rPr lang="hr-HR" dirty="0"/>
              <a:t> 4: </a:t>
            </a:r>
            <a:r>
              <a:rPr lang="hr-HR" dirty="0" err="1"/>
              <a:t>Listen</a:t>
            </a:r>
            <a:r>
              <a:rPr lang="hr-HR" dirty="0"/>
              <a:t> to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again</a:t>
            </a:r>
            <a:r>
              <a:rPr lang="hr-HR" dirty="0"/>
              <a:t>. Are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sentences</a:t>
            </a:r>
            <a:r>
              <a:rPr lang="hr-HR" dirty="0"/>
              <a:t> </a:t>
            </a:r>
            <a:r>
              <a:rPr lang="hr-HR" dirty="0" err="1"/>
              <a:t>true</a:t>
            </a:r>
            <a:r>
              <a:rPr lang="hr-HR" dirty="0"/>
              <a:t> </a:t>
            </a:r>
            <a:r>
              <a:rPr lang="hr-HR" dirty="0" err="1"/>
              <a:t>or</a:t>
            </a:r>
            <a:r>
              <a:rPr lang="hr-HR" dirty="0"/>
              <a:t> </a:t>
            </a:r>
            <a:r>
              <a:rPr lang="hr-HR" dirty="0" err="1"/>
              <a:t>false</a:t>
            </a:r>
            <a:r>
              <a:rPr lang="hr-HR" dirty="0"/>
              <a:t>?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Ponovno poslušaj tekst na e-sferi. Jesu li rečenice točne ili netočne?</a:t>
            </a:r>
          </a:p>
          <a:p>
            <a:pPr marL="0" indent="0">
              <a:buNone/>
            </a:pPr>
            <a:r>
              <a:rPr lang="hr-HR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https://www.e-sfera.hr/dodatni-digitalni-sadrzaji/b1c99a1d-9ff7-4b41-b9d0-53bd4db021c2/</a:t>
            </a:r>
            <a:endParaRPr lang="hr-H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204352-6B49-43A4-BD50-F09E89BE1C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BFD093-DE92-408B-8D81-B7020F52C9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2496" y="2909215"/>
            <a:ext cx="9527007" cy="339393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7CB6C44-0BC5-449A-8021-B49D6690815A}"/>
              </a:ext>
            </a:extLst>
          </p:cNvPr>
          <p:cNvSpPr txBox="1"/>
          <p:nvPr/>
        </p:nvSpPr>
        <p:spPr>
          <a:xfrm>
            <a:off x="9659962" y="3158197"/>
            <a:ext cx="45276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900" i="1" dirty="0">
                <a:solidFill>
                  <a:srgbClr val="FF0000"/>
                </a:solidFill>
              </a:rPr>
              <a:t>F</a:t>
            </a:r>
          </a:p>
          <a:p>
            <a:r>
              <a:rPr lang="hr-HR" sz="1900" i="1" dirty="0">
                <a:solidFill>
                  <a:srgbClr val="FF0000"/>
                </a:solidFill>
              </a:rPr>
              <a:t>T</a:t>
            </a:r>
          </a:p>
          <a:p>
            <a:r>
              <a:rPr lang="hr-HR" sz="1900" i="1" dirty="0">
                <a:solidFill>
                  <a:srgbClr val="FF0000"/>
                </a:solidFill>
              </a:rPr>
              <a:t>T</a:t>
            </a:r>
          </a:p>
          <a:p>
            <a:r>
              <a:rPr lang="hr-HR" sz="1900" i="1" dirty="0">
                <a:solidFill>
                  <a:srgbClr val="FF0000"/>
                </a:solidFill>
              </a:rPr>
              <a:t>F</a:t>
            </a:r>
          </a:p>
          <a:p>
            <a:r>
              <a:rPr lang="hr-HR" sz="1900" i="1" dirty="0">
                <a:solidFill>
                  <a:srgbClr val="FF0000"/>
                </a:solidFill>
              </a:rPr>
              <a:t>T </a:t>
            </a:r>
            <a:r>
              <a:rPr lang="hr-HR" sz="1900" i="1" dirty="0" err="1">
                <a:solidFill>
                  <a:srgbClr val="FF0000"/>
                </a:solidFill>
              </a:rPr>
              <a:t>T</a:t>
            </a:r>
            <a:endParaRPr lang="hr-HR" sz="1900" i="1" dirty="0">
              <a:solidFill>
                <a:srgbClr val="FF0000"/>
              </a:solidFill>
            </a:endParaRPr>
          </a:p>
          <a:p>
            <a:r>
              <a:rPr lang="hr-HR" sz="1900" i="1" dirty="0">
                <a:solidFill>
                  <a:srgbClr val="FF0000"/>
                </a:solidFill>
              </a:rPr>
              <a:t>F</a:t>
            </a:r>
          </a:p>
          <a:p>
            <a:r>
              <a:rPr lang="hr-HR" sz="1900" i="1" dirty="0">
                <a:solidFill>
                  <a:srgbClr val="FF0000"/>
                </a:solidFill>
              </a:rPr>
              <a:t>T</a:t>
            </a:r>
          </a:p>
          <a:p>
            <a:r>
              <a:rPr lang="hr-HR" sz="1900" i="1" dirty="0">
                <a:solidFill>
                  <a:srgbClr val="FF0000"/>
                </a:solidFill>
              </a:rPr>
              <a:t>F</a:t>
            </a:r>
          </a:p>
          <a:p>
            <a:r>
              <a:rPr lang="hr-HR" sz="1900" i="1" dirty="0">
                <a:solidFill>
                  <a:srgbClr val="FF0000"/>
                </a:solidFill>
              </a:rPr>
              <a:t>T</a:t>
            </a:r>
          </a:p>
          <a:p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49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93F9F-4D5A-49D3-88C8-C18C9A734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107" y="482600"/>
            <a:ext cx="5647317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6: Make a </a:t>
            </a:r>
            <a:r>
              <a:rPr lang="hr-HR" dirty="0" err="1"/>
              <a:t>presentation</a:t>
            </a:r>
            <a:r>
              <a:rPr lang="hr-HR" dirty="0"/>
              <a:t> </a:t>
            </a:r>
            <a:r>
              <a:rPr lang="hr-HR" dirty="0" err="1"/>
              <a:t>about</a:t>
            </a:r>
            <a:r>
              <a:rPr lang="hr-HR" dirty="0"/>
              <a:t> 10 most </a:t>
            </a:r>
            <a:r>
              <a:rPr lang="hr-HR" dirty="0" err="1"/>
              <a:t>instagrammable</a:t>
            </a:r>
            <a:r>
              <a:rPr lang="hr-HR" dirty="0"/>
              <a:t> </a:t>
            </a:r>
            <a:r>
              <a:rPr lang="hr-HR" dirty="0" err="1"/>
              <a:t>places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town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Izradi prezentaciju o 10 mjesta u svom gradu koja su savršena za story na Instagramu. Izaberi pet primjera javne (skulpture, zgrade, fontane) i pet primjera ulične umjetnosti. Odluči želiš li biti na slikama. Pripremi opis lokacija koje si izabrao/la i predstavi ih pred razredom. </a:t>
            </a:r>
            <a:r>
              <a:rPr lang="hr-HR" dirty="0"/>
              <a:t>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0152C3-2181-49C6-86EC-7724A7CC09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5F0FDC-D428-4BAD-B7DB-3D2587C38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632" y="4819883"/>
            <a:ext cx="10302585" cy="149177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51931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48D9F-F3E1-4EE9-BE81-095DFDBB6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4412" y="215900"/>
            <a:ext cx="5816538" cy="2651125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workbook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81</a:t>
            </a:r>
          </a:p>
          <a:p>
            <a:r>
              <a:rPr lang="hr-HR" dirty="0" err="1"/>
              <a:t>Task</a:t>
            </a:r>
            <a:r>
              <a:rPr lang="hr-HR" dirty="0"/>
              <a:t> 1: Read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lyrics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answer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Pročitaj stihove poznatih pjesama i odgovori na pitanja.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0C567F-1EB6-4E8C-AB99-1012996F8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5246703" cy="68593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A4ECE5-E4AB-4337-ADBC-11A5C2738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681" y="2769833"/>
            <a:ext cx="7816553" cy="173549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748A61-2AF7-4E5A-ADC5-7E3FF53C20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3968" y="4732184"/>
            <a:ext cx="8456982" cy="152487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CD8B150-D009-4048-8931-B0DC544A8B34}"/>
              </a:ext>
            </a:extLst>
          </p:cNvPr>
          <p:cNvSpPr txBox="1"/>
          <p:nvPr/>
        </p:nvSpPr>
        <p:spPr>
          <a:xfrm>
            <a:off x="1580225" y="3142695"/>
            <a:ext cx="5220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San Francisco.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2C520E-0354-4265-BC2F-4CDA087A7D38}"/>
              </a:ext>
            </a:extLst>
          </p:cNvPr>
          <p:cNvSpPr txBox="1"/>
          <p:nvPr/>
        </p:nvSpPr>
        <p:spPr>
          <a:xfrm>
            <a:off x="1660124" y="3990976"/>
            <a:ext cx="5486400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Walking in Memphis.</a:t>
            </a:r>
            <a:endParaRPr lang="en-US" sz="24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119D21-46D5-4DCF-82A6-B32C484C745C}"/>
              </a:ext>
            </a:extLst>
          </p:cNvPr>
          <p:cNvSpPr txBox="1"/>
          <p:nvPr/>
        </p:nvSpPr>
        <p:spPr>
          <a:xfrm>
            <a:off x="3666478" y="4984273"/>
            <a:ext cx="5335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Streets of Philadelphia</a:t>
            </a:r>
            <a:r>
              <a:rPr lang="en-US"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EC4C45-520C-4927-B71E-096A06FCCAA9}"/>
              </a:ext>
            </a:extLst>
          </p:cNvPr>
          <p:cNvSpPr txBox="1"/>
          <p:nvPr/>
        </p:nvSpPr>
        <p:spPr>
          <a:xfrm>
            <a:off x="3799643" y="5723607"/>
            <a:ext cx="4234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Empire State of Mind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4927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FF10A-FBC6-44D9-82B7-ECD5444DD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7393" y="749300"/>
            <a:ext cx="4814472" cy="4908550"/>
          </a:xfrm>
        </p:spPr>
        <p:txBody>
          <a:bodyPr>
            <a:normAutofit fontScale="77500" lnSpcReduction="20000"/>
          </a:bodyPr>
          <a:lstStyle/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Follow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instructions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write</a:t>
            </a:r>
            <a:r>
              <a:rPr lang="hr-HR" dirty="0"/>
              <a:t> a </a:t>
            </a:r>
            <a:r>
              <a:rPr lang="hr-HR" dirty="0" err="1"/>
              <a:t>poem</a:t>
            </a:r>
            <a:r>
              <a:rPr lang="hr-HR" dirty="0"/>
              <a:t> </a:t>
            </a:r>
            <a:r>
              <a:rPr lang="hr-HR" dirty="0" err="1"/>
              <a:t>about</a:t>
            </a:r>
            <a:r>
              <a:rPr lang="hr-HR" dirty="0"/>
              <a:t>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hometown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Slijedi upute i napiši pjesmu o svom gradu.</a:t>
            </a:r>
          </a:p>
          <a:p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Najprije na papir napiši riječi koje ti padnu na pamet kada razmišljaš o svom gradu. </a:t>
            </a:r>
          </a:p>
          <a:p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Zatim razmisli o sljedećim pitanjima: Voliš li živjeti u svom gradu? Tko je od poznatih ljudi živio u tvom gradu? Kakvi su ljudi u tvom gradu? Osjećaš li se ponekad usamljeno ili tužno?</a:t>
            </a:r>
          </a:p>
          <a:p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Napiši prvu strofu i nastavi nadograđivati dok ne dobiješ kratku pjesmu.</a:t>
            </a:r>
          </a:p>
          <a:p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Pročitaj pjesmu nekoliko puta i dodaj stihove po potrebi. </a:t>
            </a:r>
          </a:p>
          <a:p>
            <a:endParaRPr lang="hr-HR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D1DC7C-0C60-4BAB-B04B-F20B3110D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135" y="114300"/>
            <a:ext cx="5699240" cy="657225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83345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dirty="0">
                <a:solidFill>
                  <a:prstClr val="black"/>
                </a:solidFill>
                <a:latin typeface="Calibri" panose="020F0502020204030204"/>
              </a:rPr>
              <a:t>PLAY AND LEARN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  <a:p>
            <a:pPr marL="0" lvl="0" indent="0" algn="ctr">
              <a:buNone/>
              <a:defRPr/>
            </a:pPr>
            <a:r>
              <a:rPr lang="hr-HR" sz="2000" dirty="0">
                <a:solidFill>
                  <a:prstClr val="black"/>
                </a:solidFill>
                <a:hlinkClick r:id="rId4"/>
              </a:rPr>
              <a:t>https://www.e-sfera.hr/dodatni-digitalni-sadrzaji/b1c99a1d-9ff7-4b41-b9d0-53bd4db021c2/</a:t>
            </a: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hr-H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2771</TotalTime>
  <Words>438</Words>
  <Application>Microsoft Office PowerPoint</Application>
  <PresentationFormat>Widescreen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sustava Office</vt:lpstr>
      <vt:lpstr>Unit 4: Project 4  The most instagrammable places in my town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230</cp:revision>
  <dcterms:created xsi:type="dcterms:W3CDTF">2021-09-01T06:25:32Z</dcterms:created>
  <dcterms:modified xsi:type="dcterms:W3CDTF">2022-02-01T16:39:20Z</dcterms:modified>
</cp:coreProperties>
</file>